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309" r:id="rId2"/>
    <p:sldId id="414" r:id="rId3"/>
    <p:sldId id="412" r:id="rId4"/>
    <p:sldId id="435" r:id="rId5"/>
    <p:sldId id="433" r:id="rId6"/>
    <p:sldId id="432" r:id="rId7"/>
    <p:sldId id="413" r:id="rId8"/>
    <p:sldId id="404" r:id="rId9"/>
    <p:sldId id="385" r:id="rId10"/>
    <p:sldId id="43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6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70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64AB5-FDE7-4221-A56F-12C86847C2B3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3269A-5141-4702-8835-54E378C0C5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40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87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34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867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AK(1.Sayf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7020272" y="0"/>
            <a:ext cx="1727200" cy="6837472"/>
          </a:xfrm>
          <a:prstGeom prst="rect">
            <a:avLst/>
          </a:prstGeom>
          <a:solidFill>
            <a:srgbClr val="C6D9F1"/>
          </a:solidFill>
          <a:ln w="9525">
            <a:solidFill>
              <a:srgbClr val="C6D9F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9 Metin kutusu"/>
          <p:cNvSpPr txBox="1"/>
          <p:nvPr userDrawn="1"/>
        </p:nvSpPr>
        <p:spPr>
          <a:xfrm>
            <a:off x="179512" y="6165304"/>
            <a:ext cx="28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r-TR" sz="1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KBUZEM</a:t>
            </a:r>
            <a:endParaRPr lang="tr-TR" sz="1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Karabük Üniversitesi</a:t>
            </a:r>
          </a:p>
          <a:p>
            <a:pPr algn="l"/>
            <a:r>
              <a:rPr lang="tr-TR" sz="10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Uzaktan Eğitim Uygulama ve Araştırma Merkezi</a:t>
            </a:r>
            <a:endParaRPr lang="tr-TR" sz="10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2 Resim" descr="Logo_180_202_Modified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38706" cy="936104"/>
          </a:xfrm>
          <a:prstGeom prst="rect">
            <a:avLst/>
          </a:prstGeom>
        </p:spPr>
      </p:pic>
      <p:sp>
        <p:nvSpPr>
          <p:cNvPr id="10" name="Başlık 1"/>
          <p:cNvSpPr>
            <a:spLocks noGrp="1"/>
          </p:cNvSpPr>
          <p:nvPr userDrawn="1">
            <p:ph type="ctrTitle"/>
          </p:nvPr>
        </p:nvSpPr>
        <p:spPr>
          <a:xfrm>
            <a:off x="251520" y="1988840"/>
            <a:ext cx="8640000" cy="2160000"/>
          </a:xfrm>
        </p:spPr>
        <p:txBody>
          <a:bodyPr>
            <a:noAutofit/>
          </a:bodyPr>
          <a:lstStyle>
            <a:lvl1pPr>
              <a:defRPr lang="tr-TR" sz="4400" b="1" kern="1200" dirty="0">
                <a:solidFill>
                  <a:srgbClr val="1F497D">
                    <a:lumMod val="20000"/>
                    <a:lumOff val="80000"/>
                  </a:srgb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DERSKODU</a:t>
            </a:r>
            <a:r>
              <a:rPr lang="tr-TR" b="1" dirty="0">
                <a:solidFill>
                  <a:srgbClr val="1F497D"/>
                </a:solidFill>
              </a:rPr>
              <a:t/>
            </a:r>
            <a:br>
              <a:rPr lang="tr-TR" b="1" dirty="0">
                <a:solidFill>
                  <a:srgbClr val="1F497D"/>
                </a:solidFill>
              </a:rPr>
            </a:br>
            <a:r>
              <a:rPr lang="tr-TR" b="1" dirty="0" smtClean="0">
                <a:solidFill>
                  <a:srgbClr val="1F497D"/>
                </a:solidFill>
              </a:rPr>
              <a:t>DERS ADI</a:t>
            </a:r>
            <a:endParaRPr lang="tr-TR" dirty="0"/>
          </a:p>
        </p:txBody>
      </p:sp>
      <p:sp>
        <p:nvSpPr>
          <p:cNvPr id="11" name="Alt Başlık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71600" y="4869160"/>
            <a:ext cx="7200000" cy="1440000"/>
          </a:xfrm>
        </p:spPr>
        <p:txBody>
          <a:bodyPr/>
          <a:lstStyle>
            <a:lvl1pPr algn="ctr">
              <a:buNone/>
              <a:defRPr lang="tr-TR" sz="2800" b="1" kern="1200" dirty="0" smtClean="0">
                <a:solidFill>
                  <a:prstClr val="white">
                    <a:lumMod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b="1" dirty="0" smtClean="0">
                <a:solidFill>
                  <a:prstClr val="white">
                    <a:lumMod val="75000"/>
                  </a:prstClr>
                </a:solidFill>
              </a:rPr>
              <a:t>Sorumlu Öğretim Elemanı Adı SOYADI</a:t>
            </a:r>
          </a:p>
          <a:p>
            <a:pPr lvl="0"/>
            <a:r>
              <a:rPr lang="tr-TR" sz="2400" b="1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Öğretim Elemanı E-Posta</a:t>
            </a:r>
            <a:endParaRPr lang="tr-TR" sz="2400" b="1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3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83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78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32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24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85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8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02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16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A0BE-9411-4C5A-9F65-69F4C896CA58}" type="datetimeFigureOut">
              <a:rPr lang="tr-TR" smtClean="0"/>
              <a:t>23.5.2014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8103-B439-4E70-802D-208769DE36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2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ankeskin@gmail.com" TargetMode="External"/><Relationship Id="rId2" Type="http://schemas.openxmlformats.org/officeDocument/2006/relationships/hyperlink" Target="mailto:inankeskin@karabuk.edu.tr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ENM 108 </a:t>
            </a:r>
            <a:r>
              <a:rPr lang="tr-TR" dirty="0">
                <a:solidFill>
                  <a:schemeClr val="tx2"/>
                </a:solidFill>
              </a:rPr>
              <a:t/>
            </a:r>
            <a:br>
              <a:rPr lang="tr-TR" dirty="0">
                <a:solidFill>
                  <a:schemeClr val="tx2"/>
                </a:solidFill>
              </a:rPr>
            </a:br>
            <a:r>
              <a:rPr lang="tr-TR" dirty="0" smtClean="0">
                <a:solidFill>
                  <a:schemeClr val="tx2"/>
                </a:solidFill>
              </a:rPr>
              <a:t>Bilgisayar Destekli Teknik Resim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000" cy="1440000"/>
          </a:xfrm>
        </p:spPr>
        <p:txBody>
          <a:bodyPr/>
          <a:lstStyle/>
          <a:p>
            <a:r>
              <a:rPr lang="tr-TR" dirty="0" err="1">
                <a:solidFill>
                  <a:schemeClr val="accent1"/>
                </a:solidFill>
              </a:rPr>
              <a:t>Yrd.Doç.Dr</a:t>
            </a:r>
            <a:r>
              <a:rPr lang="tr-TR" dirty="0">
                <a:solidFill>
                  <a:schemeClr val="accent1"/>
                </a:solidFill>
              </a:rPr>
              <a:t>. İnan KESKİN</a:t>
            </a:r>
          </a:p>
          <a:p>
            <a:pPr lvl="0"/>
            <a:r>
              <a:rPr lang="tr-TR" sz="1800" dirty="0" smtClean="0">
                <a:solidFill>
                  <a:srgbClr val="1F497D">
                    <a:lumMod val="20000"/>
                    <a:lumOff val="80000"/>
                  </a:srgbClr>
                </a:solidFill>
                <a:hlinkClick r:id="rId2"/>
              </a:rPr>
              <a:t>inankeskin@karabuk.edu.tr</a:t>
            </a:r>
            <a:r>
              <a:rPr lang="tr-TR" sz="18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, </a:t>
            </a:r>
            <a:r>
              <a:rPr lang="tr-TR" sz="1800" dirty="0" smtClean="0">
                <a:solidFill>
                  <a:srgbClr val="1F497D">
                    <a:lumMod val="20000"/>
                    <a:lumOff val="80000"/>
                  </a:srgbClr>
                </a:solidFill>
                <a:hlinkClick r:id="rId3"/>
              </a:rPr>
              <a:t>inankeskin@gmail.com</a:t>
            </a:r>
            <a:r>
              <a:rPr lang="tr-TR" sz="18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 </a:t>
            </a:r>
            <a:endParaRPr lang="tr-TR" sz="1800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7020272" y="667986"/>
            <a:ext cx="17281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tr-TR" sz="2600" b="1" dirty="0" smtClean="0">
                <a:solidFill>
                  <a:srgbClr val="1F497D"/>
                </a:solidFill>
                <a:latin typeface="Calibri" pitchFamily="34" charset="0"/>
              </a:rPr>
              <a:t>12. HAFTA</a:t>
            </a:r>
            <a:endParaRPr lang="tr-TR" sz="26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Uygulama_11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27" y="820110"/>
            <a:ext cx="6982741" cy="548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72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Uygulama_1 </a:t>
            </a:r>
            <a:r>
              <a:rPr lang="tr-TR" dirty="0" smtClean="0">
                <a:latin typeface="Palatino Linotype" pitchFamily="18" charset="0"/>
              </a:rPr>
              <a:t>Odanızın üç boyutlu modelini oluşturunuz.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07504" y="75541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Uygulama_2 </a:t>
            </a:r>
            <a:r>
              <a:rPr lang="tr-TR" dirty="0" smtClean="0">
                <a:latin typeface="Palatino Linotype" pitchFamily="18" charset="0"/>
              </a:rPr>
              <a:t>9 basamaklı bir merdiven modelleyiniz</a:t>
            </a:r>
            <a:endParaRPr lang="tr-TR" dirty="0">
              <a:latin typeface="Palatino Linotype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07504" y="140348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Uygulama_3 </a:t>
            </a:r>
            <a:r>
              <a:rPr lang="tr-TR" dirty="0" smtClean="0">
                <a:latin typeface="Palatino Linotype" pitchFamily="18" charset="0"/>
              </a:rPr>
              <a:t>Aşağıdaki gibi bir bardak tasarlayınız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974163"/>
            <a:ext cx="2880319" cy="447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Uygulama_4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8720"/>
            <a:ext cx="5079319" cy="514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2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260648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Uygulama_5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92696"/>
            <a:ext cx="6768752" cy="5837098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071" y="629980"/>
            <a:ext cx="34004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3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Uygulama_6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833" y="499681"/>
            <a:ext cx="2238375" cy="279082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99682"/>
            <a:ext cx="3456384" cy="599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Uygulama_7 </a:t>
            </a:r>
            <a:r>
              <a:rPr lang="tr-TR" dirty="0">
                <a:latin typeface="Palatino Linotype" pitchFamily="18" charset="0"/>
              </a:rPr>
              <a:t>Aşağıdaki şekli çizerek katı modelini oluşturunuz</a:t>
            </a:r>
            <a:r>
              <a:rPr lang="tr-TR" dirty="0" smtClean="0">
                <a:latin typeface="Palatino Linotype" pitchFamily="18" charset="0"/>
              </a:rPr>
              <a:t>.</a:t>
            </a:r>
            <a:endParaRPr lang="tr-TR" dirty="0">
              <a:latin typeface="Palatino Linotyp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98" y="692696"/>
            <a:ext cx="7442192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485964"/>
            <a:ext cx="267652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Uygulama_8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812632"/>
            <a:ext cx="4752528" cy="557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Uygulama_9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68568"/>
            <a:ext cx="4752528" cy="4812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29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7504" y="11663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Palatino Linotype" pitchFamily="18" charset="0"/>
              </a:rPr>
              <a:t>Uygulama_10 </a:t>
            </a:r>
            <a:r>
              <a:rPr lang="tr-TR" dirty="0">
                <a:latin typeface="Palatino Linotype" pitchFamily="18" charset="0"/>
              </a:rPr>
              <a:t>Aşağıdaki şekli çizerek katı modelini oluşturunuz.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946" y="980728"/>
            <a:ext cx="5847048" cy="50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2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</TotalTime>
  <Words>95</Words>
  <Application>Microsoft Office PowerPoint</Application>
  <PresentationFormat>Ekran Gösterisi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Palatino Linotype</vt:lpstr>
      <vt:lpstr>Times New Roman</vt:lpstr>
      <vt:lpstr>Ofis Teması</vt:lpstr>
      <vt:lpstr>ENM 108  Bilgisayar Destekli Teknik Resim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BLM 183  Bilgi Teknolojileri ve Uygulamaları</dc:title>
  <dc:creator>ikeskin</dc:creator>
  <cp:lastModifiedBy>ikeskin</cp:lastModifiedBy>
  <cp:revision>668</cp:revision>
  <dcterms:created xsi:type="dcterms:W3CDTF">2012-08-28T10:36:22Z</dcterms:created>
  <dcterms:modified xsi:type="dcterms:W3CDTF">2014-05-23T12:48:40Z</dcterms:modified>
</cp:coreProperties>
</file>